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3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4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84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86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5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8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2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9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2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7736193-EDE3-4BB5-AE5F-E6E5472AB8BE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2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A60999-2C18-BE5D-5C5F-AA3C58D99B9C}"/>
              </a:ext>
            </a:extLst>
          </p:cNvPr>
          <p:cNvSpPr txBox="1"/>
          <p:nvPr/>
        </p:nvSpPr>
        <p:spPr>
          <a:xfrm>
            <a:off x="-806837" y="3429000"/>
            <a:ext cx="8574622" cy="261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000" spc="-120" baseline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Power Query Table Functions Part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89724-1A94-4BA0-99B2-CDA60B29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354" y="4648279"/>
            <a:ext cx="1846772" cy="22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6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D3DB-B4E9-70D5-40CB-A04F1F01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772" y="707366"/>
            <a:ext cx="10952670" cy="589184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sz="2100" dirty="0"/>
            </a:br>
            <a:r>
              <a:rPr lang="en-US" sz="2100" dirty="0"/>
              <a:t>Fills null values in a column with the value above.</a:t>
            </a:r>
            <a:endParaRPr lang="en-US" altLang="en-US" sz="2100" dirty="0"/>
          </a:p>
          <a:p>
            <a:r>
              <a:rPr lang="en-US" alt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Filling missing values with the most recent value in grouped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Preparing hierarchical data for analysis.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BB63F-F970-65DF-8BDE-4F6EE8B28008}"/>
              </a:ext>
            </a:extLst>
          </p:cNvPr>
          <p:cNvSpPr txBox="1"/>
          <p:nvPr/>
        </p:nvSpPr>
        <p:spPr>
          <a:xfrm>
            <a:off x="1733909" y="258792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1. </a:t>
            </a:r>
            <a:r>
              <a:rPr lang="en-IN" sz="2800" b="1" dirty="0" err="1"/>
              <a:t>Table.FillDown</a:t>
            </a:r>
            <a:endParaRPr lang="en-IN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1EC92B-833B-1F7C-9D02-036FCDCE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1080568"/>
            <a:ext cx="4114802" cy="257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3DD652B-BF5B-7AA9-2ECC-471F8287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87" y="3592417"/>
            <a:ext cx="8600536" cy="25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4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7B709-FE7F-1073-A9B6-5957E67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5E31-2550-AF17-C4D7-9B67F6D9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78" y="759125"/>
            <a:ext cx="10726646" cy="59263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Fills null values in a column with the value below.</a:t>
            </a:r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Filling missing values for chronological or hierarchical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Preprocessing data for calculations.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D8CDB-9C98-4555-7D22-779441EC1817}"/>
              </a:ext>
            </a:extLst>
          </p:cNvPr>
          <p:cNvSpPr txBox="1"/>
          <p:nvPr/>
        </p:nvSpPr>
        <p:spPr>
          <a:xfrm>
            <a:off x="1722975" y="298503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2. Table. </a:t>
            </a:r>
            <a:r>
              <a:rPr lang="en-IN" sz="2800" b="1" dirty="0" err="1"/>
              <a:t>FillUp</a:t>
            </a:r>
            <a:endParaRPr lang="en-IN" sz="28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2AA2AA-652C-D8C1-ACD4-06ABE106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82" y="1075156"/>
            <a:ext cx="4272771" cy="249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7601BAF-C1BA-7495-9E40-87EAA6D2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17" y="3502325"/>
            <a:ext cx="9298329" cy="27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4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7A39E-5BB2-76DC-E554-10060D4B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4469-CC9D-AF0B-1039-AAAE535F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18" y="750498"/>
            <a:ext cx="10739605" cy="59004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Returns rows containing the specified text in any column.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Searching for specific substrings in a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Filtering data for textual analysis or validation.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3D6D-3930-C44B-3C07-26177CE807F9}"/>
              </a:ext>
            </a:extLst>
          </p:cNvPr>
          <p:cNvSpPr txBox="1"/>
          <p:nvPr/>
        </p:nvSpPr>
        <p:spPr>
          <a:xfrm>
            <a:off x="1636143" y="313383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3. </a:t>
            </a:r>
            <a:r>
              <a:rPr lang="en-IN" sz="2800" b="1" dirty="0" err="1"/>
              <a:t>Table.FindText</a:t>
            </a:r>
            <a:endParaRPr lang="en-IN" sz="2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C29AFB-D613-1840-AFA1-AD2756690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21" y="1298160"/>
            <a:ext cx="5322678" cy="213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846DF66-F822-0B3A-2377-AB01D48C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5" y="3579962"/>
            <a:ext cx="10732679" cy="23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2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1B79E-45EC-4B94-EEB4-547E2645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7DE7-6C51-64A9-4F74-531C33D50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09" y="715992"/>
            <a:ext cx="11153955" cy="60298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dirty="0"/>
            </a:br>
            <a:r>
              <a:rPr lang="en-US" sz="2100" dirty="0"/>
              <a:t>Returns the first row of a table.</a:t>
            </a:r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Extracting the first record for preview or validation.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Accessing the starting value of a dataset. </a:t>
            </a: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B4B29-6EBF-2072-D0B7-0F60D54BA23B}"/>
              </a:ext>
            </a:extLst>
          </p:cNvPr>
          <p:cNvSpPr txBox="1"/>
          <p:nvPr/>
        </p:nvSpPr>
        <p:spPr>
          <a:xfrm>
            <a:off x="1636143" y="261784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4. </a:t>
            </a:r>
            <a:r>
              <a:rPr lang="en-IN" sz="2800" b="1" dirty="0" err="1"/>
              <a:t>Table.First</a:t>
            </a:r>
            <a:endParaRPr lang="en-IN" sz="28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F24D38-74E1-5188-C684-B0D1BA5F5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68" y="1123950"/>
            <a:ext cx="57245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DB4E6BC-5D36-BB8C-D310-9A402C7E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81" y="3354688"/>
            <a:ext cx="9649364" cy="24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66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743</TotalTime>
  <Words>172</Words>
  <Application>Microsoft Office PowerPoint</Application>
  <PresentationFormat>Widescreen</PresentationFormat>
  <Paragraphs>74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Prajapati</dc:creator>
  <cp:lastModifiedBy>Krishna Prajapati</cp:lastModifiedBy>
  <cp:revision>55</cp:revision>
  <dcterms:created xsi:type="dcterms:W3CDTF">2025-01-15T11:09:31Z</dcterms:created>
  <dcterms:modified xsi:type="dcterms:W3CDTF">2025-01-23T18:19:58Z</dcterms:modified>
</cp:coreProperties>
</file>